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2E63A-74A4-4EC3-9F9C-B59AC8143948}" type="datetimeFigureOut">
              <a:rPr lang="bg-BG" smtClean="0"/>
              <a:t>3.8.2018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1896C-E89A-4111-B548-6F61DBF0C1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628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1896C-E89A-4111-B548-6F61DBF0C189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672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Public Access </a:t>
            </a:r>
            <a:r>
              <a:rPr lang="en-US" dirty="0" smtClean="0"/>
              <a:t>Area</a:t>
            </a:r>
            <a:br>
              <a:rPr lang="en-US" dirty="0" smtClean="0"/>
            </a:br>
            <a:r>
              <a:rPr lang="en-US" dirty="0" err="1" smtClean="0"/>
              <a:t>Burgas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Super </a:t>
            </a:r>
            <a:r>
              <a:rPr lang="en-US" dirty="0" err="1"/>
              <a:t>B</a:t>
            </a:r>
            <a:r>
              <a:rPr lang="en-US" dirty="0" err="1" smtClean="0"/>
              <a:t>urgas</a:t>
            </a:r>
            <a:r>
              <a:rPr lang="en-US" dirty="0" smtClean="0"/>
              <a:t> </a:t>
            </a:r>
            <a:r>
              <a:rPr lang="en-US" dirty="0" smtClean="0"/>
              <a:t>project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87252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9218" name="Picture 2" descr="C:\Users\Value\Desktop\WebSait IRS\New folder\13 SUPER BOURG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77" y="1600200"/>
            <a:ext cx="63992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43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42" name="Picture 2" descr="C:\Users\Value\Desktop\WebSait IRS\New folder\14 SUPER BOURG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77" y="1600200"/>
            <a:ext cx="63992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37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1266" name="Picture 2" descr="C:\Users\Value\Desktop\WebSait IRS\New folder\15 SUPER BOURG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77" y="1600200"/>
            <a:ext cx="63992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70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Value\Desktop\WebSait IRS\New folder\05 SUPER BOURG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77" y="1600200"/>
            <a:ext cx="63992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5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 descr="C:\Users\Value\Desktop\WebSait IRS\New folder\06 SUPER BOURG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77" y="1600200"/>
            <a:ext cx="63992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4" name="Picture 2" descr="C:\Users\Value\Desktop\WebSait IRS\New folder\07 SUPER BOURG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77" y="1600200"/>
            <a:ext cx="63992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86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2" descr="C:\Users\Value\Desktop\WebSait IRS\New folder\08 SUPER BOURG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77" y="1600200"/>
            <a:ext cx="63992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8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122" name="Picture 2" descr="C:\Users\Value\Desktop\WebSait IRS\New folder\09 SUPER BOURG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77" y="1600200"/>
            <a:ext cx="63992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31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146" name="Picture 2" descr="C:\Users\Value\Desktop\WebSait IRS\New folder\10 SUPER BOURG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77" y="1600200"/>
            <a:ext cx="63992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1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170" name="Picture 2" descr="C:\Users\Value\Desktop\WebSait IRS\New folder\11 SUPER BOURG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77" y="1600200"/>
            <a:ext cx="63992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70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194" name="Picture 2" descr="C:\Users\Value\Desktop\WebSait IRS\New folder\12 SUPER BOURG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77" y="1600200"/>
            <a:ext cx="63992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98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On-screen Show (4:3)</PresentationFormat>
  <Paragraphs>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Public Access Area Burgas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Access Area Burgas</dc:title>
  <dc:creator>Value</dc:creator>
  <cp:lastModifiedBy>Value</cp:lastModifiedBy>
  <cp:revision>2</cp:revision>
  <dcterms:created xsi:type="dcterms:W3CDTF">2006-08-16T00:00:00Z</dcterms:created>
  <dcterms:modified xsi:type="dcterms:W3CDTF">2018-08-03T13:29:22Z</dcterms:modified>
</cp:coreProperties>
</file>